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7" r:id="rId4"/>
    <p:sldId id="258" r:id="rId5"/>
    <p:sldId id="261" r:id="rId6"/>
    <p:sldId id="263" r:id="rId7"/>
    <p:sldId id="262" r:id="rId8"/>
    <p:sldId id="264" r:id="rId9"/>
    <p:sldId id="260"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20-Jul-22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20-Jul-22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20-Jul-22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20-Jul-22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33600"/>
            <a:ext cx="8763000" cy="646331"/>
          </a:xfrm>
          <a:prstGeom prst="rect">
            <a:avLst/>
          </a:prstGeom>
        </p:spPr>
        <p:txBody>
          <a:bodyPr wrap="square">
            <a:spAutoFit/>
          </a:bodyPr>
          <a:lstStyle/>
          <a:p>
            <a:r>
              <a:rPr lang="en-US" sz="3200" b="1" dirty="0" smtClean="0"/>
              <a:t>    </a:t>
            </a:r>
            <a:r>
              <a:rPr lang="en-US" sz="3600" b="1" dirty="0" smtClean="0"/>
              <a:t>CLASSIFICATION OF MAGNETIC MATERIALS</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The magnetic materials are generally classified into three types based on the behavior of materials in a magnetizing field. They are</a:t>
            </a:r>
          </a:p>
          <a:p>
            <a:r>
              <a:rPr lang="en-US" dirty="0" smtClean="0"/>
              <a:t> Diamagnetic materials</a:t>
            </a:r>
          </a:p>
          <a:p>
            <a:r>
              <a:rPr lang="en-US" dirty="0" smtClean="0"/>
              <a:t>Paramagnetic materials</a:t>
            </a:r>
          </a:p>
          <a:p>
            <a:r>
              <a:rPr lang="en-US" dirty="0" smtClean="0"/>
              <a:t>Ferromagnetic materials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Diamagnetic materials</a:t>
            </a:r>
            <a:r>
              <a:rPr lang="en-US" dirty="0" smtClean="0"/>
              <a:t/>
            </a:r>
            <a:br>
              <a:rPr lang="en-US" dirty="0" smtClean="0"/>
            </a:br>
            <a:endParaRPr lang="en-US" dirty="0"/>
          </a:p>
        </p:txBody>
      </p:sp>
      <p:sp>
        <p:nvSpPr>
          <p:cNvPr id="3" name="Content Placeholder 2"/>
          <p:cNvSpPr>
            <a:spLocks noGrp="1"/>
          </p:cNvSpPr>
          <p:nvPr>
            <p:ph sz="half" idx="1"/>
          </p:nvPr>
        </p:nvSpPr>
        <p:spPr/>
        <p:txBody>
          <a:bodyPr>
            <a:normAutofit/>
          </a:bodyPr>
          <a:lstStyle/>
          <a:p>
            <a:r>
              <a:rPr lang="en-US" dirty="0" smtClean="0"/>
              <a:t>When placed in a non-uniform magnetic field </a:t>
            </a:r>
            <a:r>
              <a:rPr lang="en-US" dirty="0" smtClean="0"/>
              <a:t>material moves </a:t>
            </a:r>
            <a:r>
              <a:rPr lang="en-US" dirty="0" smtClean="0"/>
              <a:t>from stronger part to weaker part of the external field. It means that diamagnetic material is repelled by the field.</a:t>
            </a:r>
          </a:p>
          <a:p>
            <a:pPr>
              <a:buNone/>
            </a:pPr>
            <a:r>
              <a:rPr lang="en-US" dirty="0" smtClean="0"/>
              <a:t>      Examples: Bismuth, Copper and Water etc.</a:t>
            </a:r>
          </a:p>
          <a:p>
            <a:endParaRPr lang="en-US" dirty="0"/>
          </a:p>
        </p:txBody>
      </p:sp>
      <p:pic>
        <p:nvPicPr>
          <p:cNvPr id="5" name="Content Placeholder 4" descr="https://img.brainkart.com/imagebk39/O7oiqIu.jpg"/>
          <p:cNvPicPr>
            <a:picLocks noGrp="1"/>
          </p:cNvPicPr>
          <p:nvPr>
            <p:ph sz="half" idx="2"/>
          </p:nvPr>
        </p:nvPicPr>
        <p:blipFill>
          <a:blip r:embed="rId2"/>
          <a:srcRect t="7390" b="39723"/>
          <a:stretch>
            <a:fillRect/>
          </a:stretch>
        </p:blipFill>
        <p:spPr bwMode="auto">
          <a:xfrm>
            <a:off x="4748212" y="2807828"/>
            <a:ext cx="3838575" cy="2110707"/>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of diamagnetic Behavior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orbital motion of electrons around the nucleus produces a magnetic field perpendicular to the plane of the orbit .The vector sum of magnetic moments is zero and there is no resultant magnetic moment for each atom.</a:t>
            </a:r>
          </a:p>
          <a:p>
            <a:r>
              <a:rPr lang="en-US" dirty="0" smtClean="0"/>
              <a:t>In the presence of an external magnetic field, some electrons are speeded up and some are slowed down. The electrons </a:t>
            </a:r>
            <a:r>
              <a:rPr lang="en-US" dirty="0" smtClean="0"/>
              <a:t>whose magnetic dipole </a:t>
            </a:r>
            <a:r>
              <a:rPr lang="en-US" dirty="0" smtClean="0"/>
              <a:t>moments were anti-parallel are speeded </a:t>
            </a:r>
            <a:r>
              <a:rPr lang="en-US" dirty="0" smtClean="0"/>
              <a:t>up to produce </a:t>
            </a:r>
            <a:r>
              <a:rPr lang="en-US" dirty="0" smtClean="0"/>
              <a:t>an induced magnetic moment in a direction opposite to the </a:t>
            </a:r>
            <a:r>
              <a:rPr lang="en-US" dirty="0" smtClean="0"/>
              <a:t>field.</a:t>
            </a:r>
            <a:endParaRPr lang="en-US" dirty="0" smtClean="0"/>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latin typeface="Times New Roman" pitchFamily="18" charset="0"/>
                <a:cs typeface="Times New Roman" pitchFamily="18" charset="0"/>
              </a:rPr>
              <a:t>The properties of diamagnetic materials</a:t>
            </a:r>
            <a:endParaRPr lang="en-US" dirty="0"/>
          </a:p>
        </p:txBody>
      </p:sp>
      <p:sp>
        <p:nvSpPr>
          <p:cNvPr id="1025" name="Rectangle 1"/>
          <p:cNvSpPr>
            <a:spLocks noChangeArrowheads="1"/>
          </p:cNvSpPr>
          <p:nvPr/>
        </p:nvSpPr>
        <p:spPr bwMode="auto">
          <a:xfrm>
            <a:off x="0" y="2133600"/>
            <a:ext cx="8915400" cy="27853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7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  Relative permeability is slightly less than unity.</a:t>
            </a:r>
          </a:p>
          <a:p>
            <a:pPr lvl="0" algn="just" eaLnBrk="0" fontAlgn="base" hangingPunct="0">
              <a:spcBef>
                <a:spcPct val="0"/>
              </a:spcBef>
              <a:spcAft>
                <a:spcPct val="0"/>
              </a:spcAft>
              <a:buFont typeface="Arial" pitchFamily="34" charset="0"/>
              <a:buChar char="•"/>
            </a:pPr>
            <a:r>
              <a:rPr lang="en-US" sz="3200" dirty="0" smtClean="0">
                <a:solidFill>
                  <a:srgbClr val="000000"/>
                </a:solidFill>
                <a:latin typeface="Times New Roman" pitchFamily="18" charset="0"/>
                <a:cs typeface="Times New Roman" pitchFamily="18" charset="0"/>
              </a:rPr>
              <a:t>  Magnetic susceptibility is negative.</a:t>
            </a:r>
            <a:endParaRPr kumimoji="0" lang="en-US" sz="32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  The magnetic field lines are </a:t>
            </a: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repelled .</a:t>
            </a:r>
            <a:endParaRPr kumimoji="0" lang="en-US" sz="32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3200" b="0" i="0" u="none" strike="noStrike" cap="none" normalizeH="0" baseline="0" dirty="0" smtClean="0">
                <a:ln>
                  <a:noFill/>
                </a:ln>
                <a:solidFill>
                  <a:srgbClr val="333333"/>
                </a:solidFill>
                <a:effectLst/>
                <a:latin typeface="Times New Roman" pitchFamily="18" charset="0"/>
                <a:cs typeface="Times New Roman" pitchFamily="18" charset="0"/>
              </a:rPr>
              <a:t> </a:t>
            </a:r>
            <a:r>
              <a:rPr kumimoji="0" lang="en-US" sz="3200" b="0" i="0" u="none" strike="noStrike" cap="none" normalizeH="0" dirty="0" smtClean="0">
                <a:ln>
                  <a:noFill/>
                </a:ln>
                <a:solidFill>
                  <a:srgbClr val="333333"/>
                </a:solidFill>
                <a:effectLst/>
                <a:latin typeface="Times New Roman" pitchFamily="18" charset="0"/>
                <a:cs typeface="Times New Roman" pitchFamily="18" charset="0"/>
              </a:rPr>
              <a:t> </a:t>
            </a: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Susceptibility is </a:t>
            </a: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nearly temperature independent.</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Paramagnetic Materials</a:t>
            </a:r>
            <a:endParaRPr lang="en-US" dirty="0"/>
          </a:p>
        </p:txBody>
      </p:sp>
      <p:sp>
        <p:nvSpPr>
          <p:cNvPr id="3" name="Content Placeholder 2"/>
          <p:cNvSpPr>
            <a:spLocks noGrp="1"/>
          </p:cNvSpPr>
          <p:nvPr>
            <p:ph sz="half" idx="1"/>
          </p:nvPr>
        </p:nvSpPr>
        <p:spPr/>
        <p:txBody>
          <a:bodyPr/>
          <a:lstStyle/>
          <a:p>
            <a:r>
              <a:rPr lang="en-US" dirty="0" smtClean="0"/>
              <a:t>When placed in a non-uniform magnetic field, the paramagnetic materials have a tendency to move from weaker to stronger part of the field. Examples: </a:t>
            </a:r>
            <a:r>
              <a:rPr lang="en-US" dirty="0" err="1" smtClean="0"/>
              <a:t>Aluminium</a:t>
            </a:r>
            <a:r>
              <a:rPr lang="en-US" dirty="0" smtClean="0"/>
              <a:t>, </a:t>
            </a:r>
            <a:r>
              <a:rPr lang="en-US" dirty="0" smtClean="0"/>
              <a:t>Platinum and </a:t>
            </a:r>
            <a:r>
              <a:rPr lang="en-US" dirty="0" smtClean="0"/>
              <a:t>chromium </a:t>
            </a:r>
            <a:r>
              <a:rPr lang="en-US" dirty="0" smtClean="0"/>
              <a:t>etc.</a:t>
            </a:r>
          </a:p>
          <a:p>
            <a:endParaRPr lang="en-US" dirty="0"/>
          </a:p>
        </p:txBody>
      </p:sp>
      <p:pic>
        <p:nvPicPr>
          <p:cNvPr id="5" name="Content Placeholder 4" descr="2. Diagram represents the four types of magnetic materials. | Download  Scientific Diagram"/>
          <p:cNvPicPr>
            <a:picLocks noGrp="1"/>
          </p:cNvPicPr>
          <p:nvPr>
            <p:ph sz="half" idx="2"/>
          </p:nvPr>
        </p:nvPicPr>
        <p:blipFill>
          <a:blip r:embed="rId2"/>
          <a:srcRect l="1259" t="2326" r="54408" b="47093"/>
          <a:stretch>
            <a:fillRect/>
          </a:stretch>
        </p:blipFill>
        <p:spPr bwMode="auto">
          <a:xfrm>
            <a:off x="4876800" y="2133600"/>
            <a:ext cx="3886200" cy="3276599"/>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t>
            </a:r>
            <a:br>
              <a:rPr lang="en-US" b="1" dirty="0" smtClean="0"/>
            </a:br>
            <a:r>
              <a:rPr lang="en-US" b="1" dirty="0" smtClean="0"/>
              <a:t>Cause of Paramagnetic Behavior</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a:t>
            </a:r>
            <a:r>
              <a:rPr lang="en-US" dirty="0" smtClean="0"/>
              <a:t>these </a:t>
            </a:r>
            <a:r>
              <a:rPr lang="en-US" dirty="0" smtClean="0"/>
              <a:t>magnetic materials, each atom or molecule has net magnetic dipole moment which is the vector sum of orbital and spin magnetic moments of electrons. Due to the random orientation of these magnetic moments, the net magnetic moment of the materials is zero.</a:t>
            </a:r>
          </a:p>
          <a:p>
            <a:r>
              <a:rPr lang="en-US" dirty="0" smtClean="0"/>
              <a:t>In the presence of an external magnetic field, the torque acting on the atomic dipoles </a:t>
            </a:r>
            <a:r>
              <a:rPr lang="en-US" dirty="0" smtClean="0"/>
              <a:t>align </a:t>
            </a:r>
            <a:r>
              <a:rPr lang="en-US" dirty="0" smtClean="0"/>
              <a:t>them in the field direction. As a result, there is net magnetic dipole moment induced in the direction of the applied field. The induced dipole moment is present as long as the external field exists.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Properties of paramagnetic materials </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fontAlgn="base"/>
            <a:r>
              <a:rPr lang="en-US" dirty="0" smtClean="0"/>
              <a:t> Magnetic susceptibility is positive and small.</a:t>
            </a:r>
          </a:p>
          <a:p>
            <a:pPr fontAlgn="base"/>
            <a:r>
              <a:rPr lang="en-US" dirty="0" smtClean="0"/>
              <a:t> Relative permeability is greater than unity.</a:t>
            </a:r>
          </a:p>
          <a:p>
            <a:pPr fontAlgn="base"/>
            <a:r>
              <a:rPr lang="en-US" dirty="0" smtClean="0"/>
              <a:t> The magnetic field lines are attracted </a:t>
            </a:r>
          </a:p>
          <a:p>
            <a:pPr fontAlgn="base">
              <a:buNone/>
            </a:pPr>
            <a:r>
              <a:rPr lang="en-US" dirty="0" smtClean="0"/>
              <a:t>        when placed in a magnetic field.</a:t>
            </a:r>
          </a:p>
          <a:p>
            <a:pPr fontAlgn="base"/>
            <a:r>
              <a:rPr lang="en-US" dirty="0" smtClean="0"/>
              <a:t>Susceptibility is inversely proportional to temperature.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Curie’s law</a:t>
            </a:r>
            <a:br>
              <a:rPr lang="en-US" b="1" dirty="0" smtClean="0"/>
            </a:br>
            <a:endParaRPr lang="en-US" dirty="0"/>
          </a:p>
        </p:txBody>
      </p:sp>
      <p:sp>
        <p:nvSpPr>
          <p:cNvPr id="3" name="Content Placeholder 2"/>
          <p:cNvSpPr>
            <a:spLocks noGrp="1"/>
          </p:cNvSpPr>
          <p:nvPr>
            <p:ph sz="half" idx="1"/>
          </p:nvPr>
        </p:nvSpPr>
        <p:spPr/>
        <p:txBody>
          <a:bodyPr>
            <a:normAutofit/>
          </a:bodyPr>
          <a:lstStyle/>
          <a:p>
            <a:r>
              <a:rPr lang="en-US" dirty="0" smtClean="0"/>
              <a:t>When temperature is increased, thermal vibration will upset the alignment of magnetic dipole moments. Therefore, the magnetic susceptibility decreases with increase in temperature. </a:t>
            </a:r>
          </a:p>
          <a:p>
            <a:endParaRPr lang="en-US" dirty="0"/>
          </a:p>
        </p:txBody>
      </p:sp>
      <p:pic>
        <p:nvPicPr>
          <p:cNvPr id="5" name="Content Placeholder 4" descr="https://img.brainkart.com/imagebk39/zuNDRzO.jpg"/>
          <p:cNvPicPr>
            <a:picLocks noGrp="1"/>
          </p:cNvPicPr>
          <p:nvPr>
            <p:ph sz="half" idx="2"/>
          </p:nvPr>
        </p:nvPicPr>
        <p:blipFill>
          <a:blip r:embed="rId2"/>
          <a:srcRect b="28881"/>
          <a:stretch>
            <a:fillRect/>
          </a:stretch>
        </p:blipFill>
        <p:spPr bwMode="auto">
          <a:xfrm>
            <a:off x="4776787" y="2924971"/>
            <a:ext cx="3781425" cy="1876421"/>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Ferromagnetic materials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t> Materials that are Strongly attracted </a:t>
            </a:r>
            <a:r>
              <a:rPr lang="en-US" dirty="0" smtClean="0"/>
              <a:t>by </a:t>
            </a:r>
            <a:r>
              <a:rPr lang="en-US" dirty="0" smtClean="0"/>
              <a:t>applied external magnetic field</a:t>
            </a:r>
          </a:p>
          <a:p>
            <a:pPr>
              <a:buNone/>
            </a:pPr>
            <a:r>
              <a:rPr lang="en-US" dirty="0" smtClean="0"/>
              <a:t>Examples: Iron, Nickel and Cobalt </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of Ferromagnetic Behavior</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 </a:t>
            </a:r>
            <a:r>
              <a:rPr lang="en-US" dirty="0" smtClean="0"/>
              <a:t>Atom </a:t>
            </a:r>
            <a:r>
              <a:rPr lang="en-US" dirty="0" smtClean="0"/>
              <a:t>in a ferromagnetic material possesses net magnetic dipole </a:t>
            </a:r>
            <a:r>
              <a:rPr lang="en-US" dirty="0" smtClean="0"/>
              <a:t>moment.  These materials have domains</a:t>
            </a:r>
            <a:r>
              <a:rPr lang="en-US" dirty="0" smtClean="0"/>
              <a:t>. In each domain the magnetic moments are aligned in a direction by strong </a:t>
            </a:r>
            <a:r>
              <a:rPr lang="en-US" dirty="0" smtClean="0"/>
              <a:t>electron- </a:t>
            </a:r>
            <a:r>
              <a:rPr lang="en-US" dirty="0" smtClean="0"/>
              <a:t>spin interactions. </a:t>
            </a:r>
            <a:r>
              <a:rPr lang="en-US" dirty="0" smtClean="0"/>
              <a:t>The </a:t>
            </a:r>
            <a:r>
              <a:rPr lang="en-US" dirty="0" smtClean="0"/>
              <a:t>net magnetization of the specimen is zero as domains are independently </a:t>
            </a:r>
            <a:r>
              <a:rPr lang="en-US" dirty="0" smtClean="0"/>
              <a:t>oriented.</a:t>
            </a:r>
          </a:p>
          <a:p>
            <a:r>
              <a:rPr lang="en-US" dirty="0" smtClean="0"/>
              <a:t>When put in external magnetic field, domains align in direction of applied field.</a:t>
            </a:r>
            <a:endParaRPr lang="en-US" dirty="0" smtClean="0"/>
          </a:p>
          <a:p>
            <a:endParaRPr lang="en-US" dirty="0"/>
          </a:p>
        </p:txBody>
      </p:sp>
      <p:pic>
        <p:nvPicPr>
          <p:cNvPr id="5" name="Content Placeholder 4" descr="https://img.brainkart.com/imagebk39/gYH0w6p.jpg"/>
          <p:cNvPicPr>
            <a:picLocks noGrp="1"/>
          </p:cNvPicPr>
          <p:nvPr>
            <p:ph sz="half" idx="2"/>
          </p:nvPr>
        </p:nvPicPr>
        <p:blipFill>
          <a:blip r:embed="rId2"/>
          <a:srcRect b="23622"/>
          <a:stretch>
            <a:fillRect/>
          </a:stretch>
        </p:blipFill>
        <p:spPr bwMode="auto">
          <a:xfrm>
            <a:off x="4767262" y="2477293"/>
            <a:ext cx="3800475" cy="277177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properties of ferromagnetic materials </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fontAlgn="base"/>
            <a:r>
              <a:rPr lang="en-US" dirty="0" smtClean="0"/>
              <a:t>Magnetic susceptibility is positive and large.</a:t>
            </a:r>
          </a:p>
          <a:p>
            <a:pPr fontAlgn="base"/>
            <a:r>
              <a:rPr lang="en-US" dirty="0" smtClean="0"/>
              <a:t>Relative permeability is large.</a:t>
            </a:r>
          </a:p>
          <a:p>
            <a:pPr fontAlgn="base"/>
            <a:r>
              <a:rPr lang="en-US" dirty="0" smtClean="0"/>
              <a:t>The magnetic field lines are strongly attracted into the ferromagnetic </a:t>
            </a:r>
            <a:r>
              <a:rPr lang="en-US" dirty="0" smtClean="0"/>
              <a:t>materials.</a:t>
            </a:r>
            <a:endParaRPr lang="en-US" dirty="0" smtClean="0"/>
          </a:p>
          <a:p>
            <a:pPr fontAlgn="base"/>
            <a:r>
              <a:rPr lang="en-US" dirty="0" smtClean="0"/>
              <a:t>Susceptibility is inversely proportional to temperature.</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462</Words>
  <Application>Microsoft Office PowerPoint</Application>
  <PresentationFormat>On-screen Show (4:3)</PresentationFormat>
  <Paragraphs>46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  </vt:lpstr>
      <vt:lpstr> Diamagnetic materials </vt:lpstr>
      <vt:lpstr>Cause of diamagnetic Behavior</vt:lpstr>
      <vt:lpstr>The properties of diamagnetic materials</vt:lpstr>
      <vt:lpstr>Paramagnetic Materials</vt:lpstr>
      <vt:lpstr>  Cause of Paramagnetic Behavior </vt:lpstr>
      <vt:lpstr> Properties of paramagnetic materials </vt:lpstr>
      <vt:lpstr> Curie’s law </vt:lpstr>
      <vt:lpstr> Ferromagnetic materials </vt:lpstr>
      <vt:lpstr>Cause of Ferromagnetic Behavior</vt:lpstr>
      <vt:lpstr>The properties of ferromagnetic materials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Mandeep</dc:creator>
  <cp:lastModifiedBy>gdc</cp:lastModifiedBy>
  <cp:revision>64</cp:revision>
  <dcterms:created xsi:type="dcterms:W3CDTF">2006-08-16T00:00:00Z</dcterms:created>
  <dcterms:modified xsi:type="dcterms:W3CDTF">2022-07-20T06:18:01Z</dcterms:modified>
</cp:coreProperties>
</file>